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5EB2156-3290-4EC6-8849-A8221CAE881B}" type="datetimeFigureOut">
              <a:rPr lang="en-CA" smtClean="0"/>
              <a:t>2023-07-10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5B433D64-E554-4E90-A83E-55B1DA93402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6468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B2156-3290-4EC6-8849-A8221CAE881B}" type="datetimeFigureOut">
              <a:rPr lang="en-CA" smtClean="0"/>
              <a:t>2023-07-10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33D64-E554-4E90-A83E-55B1DA93402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2448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B2156-3290-4EC6-8849-A8221CAE881B}" type="datetimeFigureOut">
              <a:rPr lang="en-CA" smtClean="0"/>
              <a:t>2023-07-10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33D64-E554-4E90-A83E-55B1DA93402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0326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B2156-3290-4EC6-8849-A8221CAE881B}" type="datetimeFigureOut">
              <a:rPr lang="en-CA" smtClean="0"/>
              <a:t>2023-07-10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33D64-E554-4E90-A83E-55B1DA934021}" type="slidenum">
              <a:rPr lang="en-CA" smtClean="0"/>
              <a:t>‹#›</a:t>
            </a:fld>
            <a:endParaRPr lang="en-CA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73174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B2156-3290-4EC6-8849-A8221CAE881B}" type="datetimeFigureOut">
              <a:rPr lang="en-CA" smtClean="0"/>
              <a:t>2023-07-10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33D64-E554-4E90-A83E-55B1DA93402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1937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B2156-3290-4EC6-8849-A8221CAE881B}" type="datetimeFigureOut">
              <a:rPr lang="en-CA" smtClean="0"/>
              <a:t>2023-07-10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33D64-E554-4E90-A83E-55B1DA93402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62653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B2156-3290-4EC6-8849-A8221CAE881B}" type="datetimeFigureOut">
              <a:rPr lang="en-CA" smtClean="0"/>
              <a:t>2023-07-10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33D64-E554-4E90-A83E-55B1DA93402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11141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B2156-3290-4EC6-8849-A8221CAE881B}" type="datetimeFigureOut">
              <a:rPr lang="en-CA" smtClean="0"/>
              <a:t>2023-07-10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33D64-E554-4E90-A83E-55B1DA93402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77690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B2156-3290-4EC6-8849-A8221CAE881B}" type="datetimeFigureOut">
              <a:rPr lang="en-CA" smtClean="0"/>
              <a:t>2023-07-10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33D64-E554-4E90-A83E-55B1DA93402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9221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B2156-3290-4EC6-8849-A8221CAE881B}" type="datetimeFigureOut">
              <a:rPr lang="en-CA" smtClean="0"/>
              <a:t>2023-07-10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33D64-E554-4E90-A83E-55B1DA93402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7533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B2156-3290-4EC6-8849-A8221CAE881B}" type="datetimeFigureOut">
              <a:rPr lang="en-CA" smtClean="0"/>
              <a:t>2023-07-10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33D64-E554-4E90-A83E-55B1DA93402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5660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B2156-3290-4EC6-8849-A8221CAE881B}" type="datetimeFigureOut">
              <a:rPr lang="en-CA" smtClean="0"/>
              <a:t>2023-07-10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33D64-E554-4E90-A83E-55B1DA93402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9685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B2156-3290-4EC6-8849-A8221CAE881B}" type="datetimeFigureOut">
              <a:rPr lang="en-CA" smtClean="0"/>
              <a:t>2023-07-10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33D64-E554-4E90-A83E-55B1DA93402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0106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B2156-3290-4EC6-8849-A8221CAE881B}" type="datetimeFigureOut">
              <a:rPr lang="en-CA" smtClean="0"/>
              <a:t>2023-07-10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33D64-E554-4E90-A83E-55B1DA93402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4147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B2156-3290-4EC6-8849-A8221CAE881B}" type="datetimeFigureOut">
              <a:rPr lang="en-CA" smtClean="0"/>
              <a:t>2023-07-10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33D64-E554-4E90-A83E-55B1DA93402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7356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B2156-3290-4EC6-8849-A8221CAE881B}" type="datetimeFigureOut">
              <a:rPr lang="en-CA" smtClean="0"/>
              <a:t>2023-07-10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33D64-E554-4E90-A83E-55B1DA93402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90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B2156-3290-4EC6-8849-A8221CAE881B}" type="datetimeFigureOut">
              <a:rPr lang="en-CA" smtClean="0"/>
              <a:t>2023-07-10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33D64-E554-4E90-A83E-55B1DA93402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1784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EB2156-3290-4EC6-8849-A8221CAE881B}" type="datetimeFigureOut">
              <a:rPr lang="en-CA" smtClean="0"/>
              <a:t>2023-07-10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433D64-E554-4E90-A83E-55B1DA93402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20832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pyttsx3.readthedocs.io/en/latest/engine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hostscript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yacinthus/mp3joi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esseract-ocr/tesseract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F073F4-6BBC-D523-F694-8B80B12382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8960" y="1122363"/>
            <a:ext cx="7559039" cy="3027360"/>
          </a:xfrm>
        </p:spPr>
        <p:txBody>
          <a:bodyPr>
            <a:normAutofit/>
          </a:bodyPr>
          <a:lstStyle/>
          <a:p>
            <a:r>
              <a:rPr lang="en-US" sz="5400"/>
              <a:t>Adamas audio: A technical break down</a:t>
            </a:r>
            <a:endParaRPr lang="en-CA" sz="5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97571B-13AB-430E-264A-EE29836A64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8010" y="4149724"/>
            <a:ext cx="7539989" cy="1108075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By Hemanto Bairagi</a:t>
            </a:r>
            <a:endParaRPr lang="en-CA" sz="240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969855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750C9-05D2-1C12-A618-210CE7ECF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F6F85-8AD2-6A16-F565-37BDEA57E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REST API </a:t>
            </a:r>
            <a:r>
              <a:rPr lang="en-CA" dirty="0">
                <a:sym typeface="Wingdings" panose="05000000000000000000" pitchFamily="2" charset="2"/>
              </a:rPr>
              <a:t> JSON pipeline (request)  Django Middleware  Tesseract Engine  Python String  Vocoder  Text to Speech  Data Product (Audiobook)  Django Middleware  JSON pipeline  REST API (response)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11582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72BCC-92D5-CACF-B700-B31001945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CONVENTIONAL audio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44076-5834-6949-B61E-A328D9E0F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and PDF processing algorithms.</a:t>
            </a:r>
          </a:p>
          <a:p>
            <a:r>
              <a:rPr lang="en-US" dirty="0"/>
              <a:t>ETL algorithms like PDF to image conversion.</a:t>
            </a:r>
          </a:p>
          <a:p>
            <a:r>
              <a:rPr lang="en-US" dirty="0"/>
              <a:t>Fed into OCR algorithm. </a:t>
            </a:r>
          </a:p>
          <a:p>
            <a:r>
              <a:rPr lang="en-US" dirty="0"/>
              <a:t>Fed into </a:t>
            </a:r>
            <a:r>
              <a:rPr lang="en-US" dirty="0" err="1"/>
              <a:t>Pyttext</a:t>
            </a:r>
            <a:r>
              <a:rPr lang="en-US" dirty="0"/>
              <a:t> Engine: </a:t>
            </a:r>
            <a:r>
              <a:rPr lang="en-US" dirty="0">
                <a:hlinkClick r:id="rId2"/>
              </a:rPr>
              <a:t>https://pyttsx3.readthedocs.io/en/latest/engine.html</a:t>
            </a:r>
            <a:endParaRPr lang="en-US" dirty="0"/>
          </a:p>
          <a:p>
            <a:r>
              <a:rPr lang="en-US" dirty="0"/>
              <a:t>Audiobook produced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73736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DE41F-4B58-A372-BE0A-225E40ED1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1594"/>
            <a:ext cx="9905998" cy="1478570"/>
          </a:xfrm>
        </p:spPr>
        <p:txBody>
          <a:bodyPr/>
          <a:lstStyle/>
          <a:p>
            <a:r>
              <a:rPr lang="en-US" dirty="0"/>
              <a:t>CONVENTIONAL audio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6AB6D7-814A-7370-F91A-68818CA24D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3506" y="1325458"/>
            <a:ext cx="9743905" cy="5480948"/>
          </a:xfrm>
        </p:spPr>
      </p:pic>
    </p:spTree>
    <p:extLst>
      <p:ext uri="{BB962C8B-B14F-4D97-AF65-F5344CB8AC3E}">
        <p14:creationId xmlns:p14="http://schemas.microsoft.com/office/powerpoint/2010/main" val="551037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4794D-6314-D455-0038-B5DD7515A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 compression algorithm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1DDAE-BB47-2361-8AE6-4B944E2E6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pipeline </a:t>
            </a:r>
            <a:r>
              <a:rPr lang="en-US" dirty="0">
                <a:sym typeface="Wingdings" panose="05000000000000000000" pitchFamily="2" charset="2"/>
              </a:rPr>
              <a:t> Ghost Script Engine  Compressed PDF</a:t>
            </a:r>
          </a:p>
          <a:p>
            <a:r>
              <a:rPr lang="en-CA" dirty="0">
                <a:hlinkClick r:id="rId2"/>
              </a:rPr>
              <a:t>https://www.ghostscript.com/</a:t>
            </a:r>
            <a:endParaRPr lang="en-CA" dirty="0"/>
          </a:p>
          <a:p>
            <a:r>
              <a:rPr lang="en-CA" dirty="0">
                <a:sym typeface="Wingdings" panose="05000000000000000000" pitchFamily="2" charset="2"/>
              </a:rPr>
              <a:t>Compressed PDF  ETL Algorithms  OCR process</a:t>
            </a:r>
            <a:endParaRPr lang="en-US" dirty="0">
              <a:sym typeface="Wingdings" panose="05000000000000000000" pitchFamily="2" charset="2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76395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4794D-6314-D455-0038-B5DD7515A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14171"/>
          </a:xfrm>
        </p:spPr>
        <p:txBody>
          <a:bodyPr/>
          <a:lstStyle/>
          <a:p>
            <a:r>
              <a:rPr lang="en-US" dirty="0"/>
              <a:t>PDF compression algorithm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696349-83D8-7374-96B6-678EA1E3A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3025" y="1332689"/>
            <a:ext cx="9822773" cy="5525311"/>
          </a:xfrm>
        </p:spPr>
      </p:pic>
    </p:spTree>
    <p:extLst>
      <p:ext uri="{BB962C8B-B14F-4D97-AF65-F5344CB8AC3E}">
        <p14:creationId xmlns:p14="http://schemas.microsoft.com/office/powerpoint/2010/main" val="1705814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3CF55-5A40-AF49-657B-D57C0E169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10152400" cy="616895"/>
          </a:xfrm>
        </p:spPr>
        <p:txBody>
          <a:bodyPr/>
          <a:lstStyle/>
          <a:p>
            <a:r>
              <a:rPr lang="en-US" dirty="0"/>
              <a:t>Data Governance System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1DDA2B-B11E-D9A7-DBF5-E79445772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6931" y="1498060"/>
            <a:ext cx="9528781" cy="5359940"/>
          </a:xfrm>
        </p:spPr>
      </p:pic>
    </p:spTree>
    <p:extLst>
      <p:ext uri="{BB962C8B-B14F-4D97-AF65-F5344CB8AC3E}">
        <p14:creationId xmlns:p14="http://schemas.microsoft.com/office/powerpoint/2010/main" val="1611588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3CF55-5A40-AF49-657B-D57C0E169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10152400" cy="616895"/>
          </a:xfrm>
        </p:spPr>
        <p:txBody>
          <a:bodyPr/>
          <a:lstStyle/>
          <a:p>
            <a:r>
              <a:rPr lang="en-US" dirty="0"/>
              <a:t>Data Governance System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F8965E-072C-BD65-CF22-EF12E6249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422670"/>
            <a:ext cx="9662809" cy="543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7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4D124-B374-9F4C-06FA-B62945007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23736"/>
            <a:ext cx="9905998" cy="1010545"/>
          </a:xfrm>
        </p:spPr>
        <p:txBody>
          <a:bodyPr/>
          <a:lstStyle/>
          <a:p>
            <a:r>
              <a:rPr lang="en-US" dirty="0"/>
              <a:t>Data Governance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3C87E0-CA69-8467-9C96-94A23A785F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234281"/>
            <a:ext cx="9905998" cy="5572125"/>
          </a:xfrm>
        </p:spPr>
      </p:pic>
    </p:spTree>
    <p:extLst>
      <p:ext uri="{BB962C8B-B14F-4D97-AF65-F5344CB8AC3E}">
        <p14:creationId xmlns:p14="http://schemas.microsoft.com/office/powerpoint/2010/main" val="4068999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CCDDC-5600-344E-4C5A-253A0105B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128409"/>
          </a:xfrm>
        </p:spPr>
        <p:txBody>
          <a:bodyPr>
            <a:normAutofit/>
          </a:bodyPr>
          <a:lstStyle/>
          <a:p>
            <a:r>
              <a:rPr lang="en-US" dirty="0"/>
              <a:t>Server Issues</a:t>
            </a:r>
            <a:endParaRPr lang="en-CA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8604035-0310-3067-A25B-C04B388C2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98" y="882785"/>
            <a:ext cx="10622603" cy="5975215"/>
          </a:xfrm>
        </p:spPr>
      </p:pic>
    </p:spTree>
    <p:extLst>
      <p:ext uri="{BB962C8B-B14F-4D97-AF65-F5344CB8AC3E}">
        <p14:creationId xmlns:p14="http://schemas.microsoft.com/office/powerpoint/2010/main" val="2540508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E64C5-25E7-1D28-031D-3DA9D1C56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Issues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C73AB-0AB4-B429-E933-BDF467066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FFMPEG server clashes with Windows OS Server, and incoming Django Apache pipeline data pipeline. </a:t>
            </a:r>
          </a:p>
          <a:p>
            <a:r>
              <a:rPr lang="en-US" dirty="0"/>
              <a:t>Solution: Make a Golang Alternative and use python subprocess similarly to the </a:t>
            </a:r>
            <a:r>
              <a:rPr lang="en-US" dirty="0" err="1"/>
              <a:t>GhostScript</a:t>
            </a:r>
            <a:r>
              <a:rPr lang="en-US" dirty="0"/>
              <a:t> architecture to replace Audio Merger code. </a:t>
            </a:r>
          </a:p>
          <a:p>
            <a:r>
              <a:rPr lang="en-US" dirty="0"/>
              <a:t>Replaced by code similar to this repository: </a:t>
            </a:r>
            <a:r>
              <a:rPr lang="en-US" dirty="0">
                <a:hlinkClick r:id="rId2"/>
              </a:rPr>
              <a:t>https://github.com/hyacinthus/mp3join</a:t>
            </a:r>
            <a:endParaRPr lang="en-US" dirty="0"/>
          </a:p>
          <a:p>
            <a:endParaRPr lang="en-US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39597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72405-D324-02CA-3D9E-44E46524B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53702"/>
            <a:ext cx="3758318" cy="2772382"/>
          </a:xfrm>
        </p:spPr>
        <p:txBody>
          <a:bodyPr/>
          <a:lstStyle/>
          <a:p>
            <a:r>
              <a:rPr lang="en-US" dirty="0"/>
              <a:t>Architecture</a:t>
            </a:r>
            <a:endParaRPr lang="en-CA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D181535-5F12-658F-230F-AFD03C49E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731" y="0"/>
            <a:ext cx="6997196" cy="6855249"/>
          </a:xfrm>
        </p:spPr>
      </p:pic>
    </p:spTree>
    <p:extLst>
      <p:ext uri="{BB962C8B-B14F-4D97-AF65-F5344CB8AC3E}">
        <p14:creationId xmlns:p14="http://schemas.microsoft.com/office/powerpoint/2010/main" val="2030886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71FE8-E93C-7603-3BFA-BC2F54078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26460"/>
            <a:ext cx="9821659" cy="1186774"/>
          </a:xfrm>
        </p:spPr>
        <p:txBody>
          <a:bodyPr/>
          <a:lstStyle/>
          <a:p>
            <a:r>
              <a:rPr lang="en-US" dirty="0"/>
              <a:t>Server Issues </a:t>
            </a:r>
            <a:endParaRPr lang="en-CA" dirty="0"/>
          </a:p>
        </p:txBody>
      </p:sp>
      <p:pic>
        <p:nvPicPr>
          <p:cNvPr id="11" name="Content Placeholder 10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007E6B6B-A4B2-C025-DBDF-29162C552F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1234281"/>
            <a:ext cx="9905998" cy="5572125"/>
          </a:xfrm>
        </p:spPr>
      </p:pic>
    </p:spTree>
    <p:extLst>
      <p:ext uri="{BB962C8B-B14F-4D97-AF65-F5344CB8AC3E}">
        <p14:creationId xmlns:p14="http://schemas.microsoft.com/office/powerpoint/2010/main" val="3831845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E8C592F-DD1A-A2BE-8583-03323627F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  <a:endParaRPr lang="en-CA" dirty="0"/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0AA10-BB6A-0E7E-5989-F99E67CC3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r>
              <a:rPr lang="en-US" dirty="0"/>
              <a:t>Server issues, fix Golang.</a:t>
            </a:r>
          </a:p>
          <a:p>
            <a:r>
              <a:rPr lang="en-US" dirty="0"/>
              <a:t>Test Automation and Asynchronous Processing at Scale</a:t>
            </a:r>
          </a:p>
          <a:p>
            <a:r>
              <a:rPr lang="en-US" dirty="0"/>
              <a:t>Measure Server Performance</a:t>
            </a:r>
          </a:p>
          <a:p>
            <a:r>
              <a:rPr lang="en-US" dirty="0" err="1"/>
              <a:t>Ezoic</a:t>
            </a:r>
            <a:r>
              <a:rPr lang="en-US" dirty="0"/>
              <a:t> deal</a:t>
            </a:r>
          </a:p>
          <a:p>
            <a:r>
              <a:rPr lang="en-US"/>
              <a:t>Marketing</a:t>
            </a:r>
          </a:p>
          <a:p>
            <a:r>
              <a:rPr lang="en-US" dirty="0"/>
              <a:t>Crack profit, Expand services (Speech Recognition)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631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24F80-8768-9E9D-63C9-CFA760B64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55644"/>
            <a:ext cx="9905998" cy="749028"/>
          </a:xfrm>
        </p:spPr>
        <p:txBody>
          <a:bodyPr/>
          <a:lstStyle/>
          <a:p>
            <a:r>
              <a:rPr lang="en-US" dirty="0"/>
              <a:t>Machine Learning model: </a:t>
            </a:r>
            <a:r>
              <a:rPr lang="en-US" dirty="0" err="1"/>
              <a:t>Tacotron</a:t>
            </a:r>
            <a:endParaRPr lang="en-CA" dirty="0"/>
          </a:p>
        </p:txBody>
      </p:sp>
      <p:pic>
        <p:nvPicPr>
          <p:cNvPr id="5" name="Content Placeholder 4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6052DC08-FB62-DC36-8F85-786DD363F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1" y="1040860"/>
            <a:ext cx="10341582" cy="5817140"/>
          </a:xfrm>
        </p:spPr>
      </p:pic>
    </p:spTree>
    <p:extLst>
      <p:ext uri="{BB962C8B-B14F-4D97-AF65-F5344CB8AC3E}">
        <p14:creationId xmlns:p14="http://schemas.microsoft.com/office/powerpoint/2010/main" val="4113844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24F80-8768-9E9D-63C9-CFA760B64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55644"/>
            <a:ext cx="9905998" cy="749028"/>
          </a:xfrm>
        </p:spPr>
        <p:txBody>
          <a:bodyPr/>
          <a:lstStyle/>
          <a:p>
            <a:r>
              <a:rPr lang="en-US" dirty="0"/>
              <a:t>Machine Learning model: </a:t>
            </a:r>
            <a:r>
              <a:rPr lang="en-US" dirty="0" err="1"/>
              <a:t>Tacotron</a:t>
            </a:r>
            <a:endParaRPr lang="en-CA" dirty="0"/>
          </a:p>
        </p:txBody>
      </p:sp>
      <p:pic>
        <p:nvPicPr>
          <p:cNvPr id="7" name="Content Placeholder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F8C667E-F096-BB67-8E9C-06641F41B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66" y="904672"/>
            <a:ext cx="10583692" cy="5953328"/>
          </a:xfrm>
        </p:spPr>
      </p:pic>
    </p:spTree>
    <p:extLst>
      <p:ext uri="{BB962C8B-B14F-4D97-AF65-F5344CB8AC3E}">
        <p14:creationId xmlns:p14="http://schemas.microsoft.com/office/powerpoint/2010/main" val="2123905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3B2FC-8C48-2F68-A885-45705A2C5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855" y="355871"/>
            <a:ext cx="9656289" cy="684988"/>
          </a:xfrm>
        </p:spPr>
        <p:txBody>
          <a:bodyPr/>
          <a:lstStyle/>
          <a:p>
            <a:r>
              <a:rPr lang="en-US" dirty="0"/>
              <a:t>Mel Spectrographs</a:t>
            </a:r>
            <a:endParaRPr lang="en-CA" dirty="0"/>
          </a:p>
        </p:txBody>
      </p:sp>
      <p:pic>
        <p:nvPicPr>
          <p:cNvPr id="5" name="Content Placeholder 4" descr="A purple and pink lights&#10;&#10;Description automatically generated">
            <a:extLst>
              <a:ext uri="{FF2B5EF4-FFF2-40B4-BE49-F238E27FC236}">
                <a16:creationId xmlns:a16="http://schemas.microsoft.com/office/drawing/2014/main" id="{87A3CF78-FE76-126C-7698-E32894C85A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855" y="1203572"/>
            <a:ext cx="8839183" cy="5608619"/>
          </a:xfrm>
        </p:spPr>
      </p:pic>
    </p:spTree>
    <p:extLst>
      <p:ext uri="{BB962C8B-B14F-4D97-AF65-F5344CB8AC3E}">
        <p14:creationId xmlns:p14="http://schemas.microsoft.com/office/powerpoint/2010/main" val="2918929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09DFA-7CA4-81DB-02F3-D65D052C9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Phonetic DATA</a:t>
            </a:r>
            <a:endParaRPr lang="en-CA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6D1E579-F565-9245-C352-0EFB5B5F1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1" y="3119753"/>
            <a:ext cx="4689234" cy="180911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A00C9-C0D3-E78B-4D09-82760CB3B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r>
              <a:rPr lang="en-US" dirty="0"/>
              <a:t>Stored as Audio model, i.e. Latin characters to Mel spectrographs.</a:t>
            </a:r>
          </a:p>
          <a:p>
            <a:r>
              <a:rPr lang="en-US" dirty="0"/>
              <a:t>Each phonetic data have certain frequencies.</a:t>
            </a:r>
          </a:p>
          <a:p>
            <a:r>
              <a:rPr lang="en-US" dirty="0"/>
              <a:t>Frequencies can be mapped to incoming data flow 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27497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09DFA-7CA4-81DB-02F3-D65D052C9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Phonetic DATA</a:t>
            </a:r>
            <a:endParaRPr lang="en-CA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6D1E579-F565-9245-C352-0EFB5B5F1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1" y="3119753"/>
            <a:ext cx="4689234" cy="180911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A00C9-C0D3-E78B-4D09-82760CB3B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175098"/>
            <a:ext cx="4710683" cy="6264613"/>
          </a:xfrm>
        </p:spPr>
        <p:txBody>
          <a:bodyPr>
            <a:normAutofit/>
          </a:bodyPr>
          <a:lstStyle/>
          <a:p>
            <a:r>
              <a:rPr lang="en-US" dirty="0"/>
              <a:t>Audio data mapped to encoder data.</a:t>
            </a:r>
          </a:p>
          <a:p>
            <a:r>
              <a:rPr lang="en-US" dirty="0"/>
              <a:t>Modifies Mel spectrogram data using </a:t>
            </a:r>
            <a:r>
              <a:rPr lang="en-US" dirty="0" err="1"/>
              <a:t>Tacotron</a:t>
            </a:r>
            <a:r>
              <a:rPr lang="en-US" dirty="0"/>
              <a:t> model in the encoder data.  </a:t>
            </a:r>
          </a:p>
          <a:p>
            <a:r>
              <a:rPr lang="en-US" dirty="0"/>
              <a:t>Produce’s synthesizer data (ref hand notes) and creates synthetic voice model to be mapped onto pre-trained model.</a:t>
            </a:r>
          </a:p>
          <a:p>
            <a:r>
              <a:rPr lang="en-US" dirty="0"/>
              <a:t>Produces Vocoder, Text to Speech Engine.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37158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750C9-05D2-1C12-A618-210CE7ECF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F6F85-8AD2-6A16-F565-37BDEA57E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hlinkClick r:id="rId2"/>
              </a:rPr>
              <a:t>https://github.com/tesseract-ocr/tesseract</a:t>
            </a:r>
            <a:endParaRPr lang="en-CA" dirty="0"/>
          </a:p>
          <a:p>
            <a:r>
              <a:rPr lang="en-CA" dirty="0"/>
              <a:t>Piggy backs off Tesseract Engine coming from data pipelines.</a:t>
            </a:r>
          </a:p>
        </p:txBody>
      </p:sp>
    </p:spTree>
    <p:extLst>
      <p:ext uri="{BB962C8B-B14F-4D97-AF65-F5344CB8AC3E}">
        <p14:creationId xmlns:p14="http://schemas.microsoft.com/office/powerpoint/2010/main" val="1354113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70176-AD58-30CF-9F6F-676051A0B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5544" y="648916"/>
            <a:ext cx="1391056" cy="616895"/>
          </a:xfrm>
        </p:spPr>
        <p:txBody>
          <a:bodyPr/>
          <a:lstStyle/>
          <a:p>
            <a:r>
              <a:rPr lang="en-US" dirty="0"/>
              <a:t>OCR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E8179B-7BA6-9FFD-33C7-FEEC4EB4D5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0238" y="1265811"/>
            <a:ext cx="9941668" cy="5592189"/>
          </a:xfrm>
        </p:spPr>
      </p:pic>
    </p:spTree>
    <p:extLst>
      <p:ext uri="{BB962C8B-B14F-4D97-AF65-F5344CB8AC3E}">
        <p14:creationId xmlns:p14="http://schemas.microsoft.com/office/powerpoint/2010/main" val="34485573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285</TotalTime>
  <Words>340</Words>
  <Application>Microsoft Office PowerPoint</Application>
  <PresentationFormat>Widescreen</PresentationFormat>
  <Paragraphs>49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Tw Cen MT</vt:lpstr>
      <vt:lpstr>Circuit</vt:lpstr>
      <vt:lpstr>Adamas audio: A technical break down</vt:lpstr>
      <vt:lpstr>Architecture</vt:lpstr>
      <vt:lpstr>Machine Learning model: Tacotron</vt:lpstr>
      <vt:lpstr>Machine Learning model: Tacotron</vt:lpstr>
      <vt:lpstr>Mel Spectrographs</vt:lpstr>
      <vt:lpstr>Phonetic DATA</vt:lpstr>
      <vt:lpstr>Phonetic DATA</vt:lpstr>
      <vt:lpstr>OCR</vt:lpstr>
      <vt:lpstr>OCR</vt:lpstr>
      <vt:lpstr>OCR</vt:lpstr>
      <vt:lpstr>CONVENTIONAL audio</vt:lpstr>
      <vt:lpstr>CONVENTIONAL audio</vt:lpstr>
      <vt:lpstr>PDF compression algorithm</vt:lpstr>
      <vt:lpstr>PDF compression algorithm</vt:lpstr>
      <vt:lpstr>Data Governance System</vt:lpstr>
      <vt:lpstr>Data Governance System</vt:lpstr>
      <vt:lpstr>Data Governance</vt:lpstr>
      <vt:lpstr>Server Issues</vt:lpstr>
      <vt:lpstr>Server Issues </vt:lpstr>
      <vt:lpstr>Server Issues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Adamas audio: A technical break down</dc:title>
  <dc:creator>Arja Bairagi</dc:creator>
  <cp:lastModifiedBy>Arja Bairagi</cp:lastModifiedBy>
  <cp:revision>25</cp:revision>
  <dcterms:created xsi:type="dcterms:W3CDTF">2023-07-11T01:44:22Z</dcterms:created>
  <dcterms:modified xsi:type="dcterms:W3CDTF">2023-07-11T06:31:54Z</dcterms:modified>
</cp:coreProperties>
</file>